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0367963" cy="1036796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7C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22"/>
    <p:restoredTop sz="95179"/>
  </p:normalViewPr>
  <p:slideViewPr>
    <p:cSldViewPr snapToGrid="0" snapToObjects="1">
      <p:cViewPr>
        <p:scale>
          <a:sx n="333" d="100"/>
          <a:sy n="333" d="100"/>
        </p:scale>
        <p:origin x="-6456" y="-8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E1FC720F-0A2C-A344-BEF1-964D0E55F2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4795"/>
            <a:ext cx="10367963" cy="1035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099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C9851575-72EC-1240-8EBC-1A58ACE421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4795"/>
            <a:ext cx="10367963" cy="1035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000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3523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6789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148" y="691198"/>
            <a:ext cx="3343938" cy="241919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7735" y="1492797"/>
            <a:ext cx="5248781" cy="7367974"/>
          </a:xfrm>
        </p:spPr>
        <p:txBody>
          <a:bodyPr/>
          <a:lstStyle>
            <a:lvl1pPr>
              <a:defRPr sz="3628"/>
            </a:lvl1pPr>
            <a:lvl2pPr>
              <a:defRPr sz="3175"/>
            </a:lvl2pPr>
            <a:lvl3pPr>
              <a:defRPr sz="2721"/>
            </a:lvl3pPr>
            <a:lvl4pPr>
              <a:defRPr sz="2268"/>
            </a:lvl4pPr>
            <a:lvl5pPr>
              <a:defRPr sz="2268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148" y="3110389"/>
            <a:ext cx="3343938" cy="5762380"/>
          </a:xfrm>
        </p:spPr>
        <p:txBody>
          <a:bodyPr/>
          <a:lstStyle>
            <a:lvl1pPr marL="0" indent="0">
              <a:buNone/>
              <a:defRPr sz="1814"/>
            </a:lvl1pPr>
            <a:lvl2pPr marL="518419" indent="0">
              <a:buNone/>
              <a:defRPr sz="1587"/>
            </a:lvl2pPr>
            <a:lvl3pPr marL="1036838" indent="0">
              <a:buNone/>
              <a:defRPr sz="1361"/>
            </a:lvl3pPr>
            <a:lvl4pPr marL="1555257" indent="0">
              <a:buNone/>
              <a:defRPr sz="1134"/>
            </a:lvl4pPr>
            <a:lvl5pPr marL="2073676" indent="0">
              <a:buNone/>
              <a:defRPr sz="1134"/>
            </a:lvl5pPr>
            <a:lvl6pPr marL="2592095" indent="0">
              <a:buNone/>
              <a:defRPr sz="1134"/>
            </a:lvl6pPr>
            <a:lvl7pPr marL="3110514" indent="0">
              <a:buNone/>
              <a:defRPr sz="1134"/>
            </a:lvl7pPr>
            <a:lvl8pPr marL="3628934" indent="0">
              <a:buNone/>
              <a:defRPr sz="1134"/>
            </a:lvl8pPr>
            <a:lvl9pPr marL="4147353" indent="0">
              <a:buNone/>
              <a:defRPr sz="1134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4748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148" y="691198"/>
            <a:ext cx="3343938" cy="241919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07735" y="1492797"/>
            <a:ext cx="5248781" cy="7367974"/>
          </a:xfrm>
        </p:spPr>
        <p:txBody>
          <a:bodyPr anchor="t"/>
          <a:lstStyle>
            <a:lvl1pPr marL="0" indent="0">
              <a:buNone/>
              <a:defRPr sz="3628"/>
            </a:lvl1pPr>
            <a:lvl2pPr marL="518419" indent="0">
              <a:buNone/>
              <a:defRPr sz="3175"/>
            </a:lvl2pPr>
            <a:lvl3pPr marL="1036838" indent="0">
              <a:buNone/>
              <a:defRPr sz="2721"/>
            </a:lvl3pPr>
            <a:lvl4pPr marL="1555257" indent="0">
              <a:buNone/>
              <a:defRPr sz="2268"/>
            </a:lvl4pPr>
            <a:lvl5pPr marL="2073676" indent="0">
              <a:buNone/>
              <a:defRPr sz="2268"/>
            </a:lvl5pPr>
            <a:lvl6pPr marL="2592095" indent="0">
              <a:buNone/>
              <a:defRPr sz="2268"/>
            </a:lvl6pPr>
            <a:lvl7pPr marL="3110514" indent="0">
              <a:buNone/>
              <a:defRPr sz="2268"/>
            </a:lvl7pPr>
            <a:lvl8pPr marL="3628934" indent="0">
              <a:buNone/>
              <a:defRPr sz="2268"/>
            </a:lvl8pPr>
            <a:lvl9pPr marL="4147353" indent="0">
              <a:buNone/>
              <a:defRPr sz="226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148" y="3110389"/>
            <a:ext cx="3343938" cy="5762380"/>
          </a:xfrm>
        </p:spPr>
        <p:txBody>
          <a:bodyPr/>
          <a:lstStyle>
            <a:lvl1pPr marL="0" indent="0">
              <a:buNone/>
              <a:defRPr sz="1814"/>
            </a:lvl1pPr>
            <a:lvl2pPr marL="518419" indent="0">
              <a:buNone/>
              <a:defRPr sz="1587"/>
            </a:lvl2pPr>
            <a:lvl3pPr marL="1036838" indent="0">
              <a:buNone/>
              <a:defRPr sz="1361"/>
            </a:lvl3pPr>
            <a:lvl4pPr marL="1555257" indent="0">
              <a:buNone/>
              <a:defRPr sz="1134"/>
            </a:lvl4pPr>
            <a:lvl5pPr marL="2073676" indent="0">
              <a:buNone/>
              <a:defRPr sz="1134"/>
            </a:lvl5pPr>
            <a:lvl6pPr marL="2592095" indent="0">
              <a:buNone/>
              <a:defRPr sz="1134"/>
            </a:lvl6pPr>
            <a:lvl7pPr marL="3110514" indent="0">
              <a:buNone/>
              <a:defRPr sz="1134"/>
            </a:lvl7pPr>
            <a:lvl8pPr marL="3628934" indent="0">
              <a:buNone/>
              <a:defRPr sz="1134"/>
            </a:lvl8pPr>
            <a:lvl9pPr marL="4147353" indent="0">
              <a:buNone/>
              <a:defRPr sz="1134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958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6666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19574" y="551998"/>
            <a:ext cx="2235592" cy="878636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98" y="551998"/>
            <a:ext cx="6577177" cy="8786369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6179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552000"/>
            <a:ext cx="8942368" cy="20039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2759990"/>
            <a:ext cx="8942368" cy="65783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9609568"/>
            <a:ext cx="2332792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9609568"/>
            <a:ext cx="3499188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9609568"/>
            <a:ext cx="2332792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0177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</p:sldLayoutIdLst>
  <p:txStyles>
    <p:titleStyle>
      <a:lvl1pPr algn="l" defTabSz="1036838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10" indent="-259210" algn="l" defTabSz="1036838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29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6048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67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86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305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724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143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562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19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38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57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76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95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514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934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353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DD2A2FF4-CD25-1648-B6FE-DDB11D768FA6}"/>
              </a:ext>
            </a:extLst>
          </p:cNvPr>
          <p:cNvSpPr/>
          <p:nvPr/>
        </p:nvSpPr>
        <p:spPr>
          <a:xfrm>
            <a:off x="2397669" y="3265139"/>
            <a:ext cx="55726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6995A30-B9B1-BE43-806E-22862917732B}"/>
              </a:ext>
            </a:extLst>
          </p:cNvPr>
          <p:cNvSpPr/>
          <p:nvPr/>
        </p:nvSpPr>
        <p:spPr>
          <a:xfrm>
            <a:off x="5075884" y="4999097"/>
            <a:ext cx="331497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ATACAMA 2024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72E65FD-9E86-684D-B72A-EB8846F7F8C0}"/>
              </a:ext>
            </a:extLst>
          </p:cNvPr>
          <p:cNvSpPr/>
          <p:nvPr/>
        </p:nvSpPr>
        <p:spPr>
          <a:xfrm>
            <a:off x="3634590" y="6147093"/>
            <a:ext cx="3098783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2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C7A979D-6226-4747-9BBC-7E0C5F53B020}"/>
              </a:ext>
            </a:extLst>
          </p:cNvPr>
          <p:cNvSpPr txBox="1"/>
          <p:nvPr/>
        </p:nvSpPr>
        <p:spPr>
          <a:xfrm>
            <a:off x="4214806" y="6669967"/>
            <a:ext cx="1938351" cy="384721"/>
          </a:xfrm>
          <a:prstGeom prst="rect">
            <a:avLst/>
          </a:prstGeom>
          <a:solidFill>
            <a:srgbClr val="E0235E"/>
          </a:solidFill>
        </p:spPr>
        <p:txBody>
          <a:bodyPr wrap="none" rtlCol="0">
            <a:spAutoFit/>
          </a:bodyPr>
          <a:lstStyle/>
          <a:p>
            <a:pPr algn="ctr"/>
            <a:r>
              <a:rPr lang="es-CL" b="1" dirty="0">
                <a:solidFill>
                  <a:schemeClr val="bg1"/>
                </a:solidFill>
                <a:highlight>
                  <a:srgbClr val="E0235E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1600" b="1" dirty="0">
                <a:solidFill>
                  <a:schemeClr val="bg1"/>
                </a:solidFill>
                <a:highlight>
                  <a:srgbClr val="E0235E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es-CL" sz="1900" b="1" dirty="0">
                <a:solidFill>
                  <a:schemeClr val="bg1"/>
                </a:solidFill>
                <a:highlight>
                  <a:srgbClr val="E0235E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XX-XXXX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851C55E-B9A8-3040-BBA2-C7C19256949E}"/>
              </a:ext>
            </a:extLst>
          </p:cNvPr>
          <p:cNvSpPr txBox="1"/>
          <p:nvPr/>
        </p:nvSpPr>
        <p:spPr>
          <a:xfrm>
            <a:off x="4039502" y="2701756"/>
            <a:ext cx="2288961" cy="400110"/>
          </a:xfrm>
          <a:prstGeom prst="rect">
            <a:avLst/>
          </a:prstGeom>
          <a:solidFill>
            <a:srgbClr val="977CBF"/>
          </a:solidFill>
        </p:spPr>
        <p:txBody>
          <a:bodyPr wrap="none" rtlCol="0">
            <a:spAutoFit/>
          </a:bodyPr>
          <a:lstStyle/>
          <a:p>
            <a:pPr algn="ctr"/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</p:spTree>
    <p:extLst>
      <p:ext uri="{BB962C8B-B14F-4D97-AF65-F5344CB8AC3E}">
        <p14:creationId xmlns:p14="http://schemas.microsoft.com/office/powerpoint/2010/main" val="3077878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99EDD64C-F5BE-DB42-BE40-F13E05A8F83C}"/>
              </a:ext>
            </a:extLst>
          </p:cNvPr>
          <p:cNvSpPr txBox="1"/>
          <p:nvPr/>
        </p:nvSpPr>
        <p:spPr>
          <a:xfrm>
            <a:off x="5077416" y="8956963"/>
            <a:ext cx="2730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9048B2F-F3D5-7847-974C-6A2BEC602593}"/>
              </a:ext>
            </a:extLst>
          </p:cNvPr>
          <p:cNvSpPr txBox="1"/>
          <p:nvPr/>
        </p:nvSpPr>
        <p:spPr>
          <a:xfrm>
            <a:off x="2161211" y="8945794"/>
            <a:ext cx="26933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</a:t>
            </a:r>
          </a:p>
        </p:txBody>
      </p:sp>
    </p:spTree>
    <p:extLst>
      <p:ext uri="{BB962C8B-B14F-4D97-AF65-F5344CB8AC3E}">
        <p14:creationId xmlns:p14="http://schemas.microsoft.com/office/powerpoint/2010/main" val="32410845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19</Words>
  <Application>Microsoft Macintosh PowerPoint</Application>
  <PresentationFormat>Personalizado</PresentationFormat>
  <Paragraphs>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16</cp:revision>
  <dcterms:created xsi:type="dcterms:W3CDTF">2024-07-30T16:42:33Z</dcterms:created>
  <dcterms:modified xsi:type="dcterms:W3CDTF">2024-10-14T21:14:29Z</dcterms:modified>
</cp:coreProperties>
</file>